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27-07-2020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16,480,509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228,689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654,037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5,415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63,985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2,029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(4,290,259)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(56,336)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(1,076)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